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62" r:id="rId3"/>
    <p:sldId id="257" r:id="rId4"/>
    <p:sldId id="260" r:id="rId5"/>
    <p:sldId id="259" r:id="rId6"/>
    <p:sldId id="270" r:id="rId7"/>
    <p:sldId id="266" r:id="rId8"/>
    <p:sldId id="265" r:id="rId9"/>
    <p:sldId id="263" r:id="rId10"/>
    <p:sldId id="261" r:id="rId11"/>
    <p:sldId id="264" r:id="rId12"/>
    <p:sldId id="258" r:id="rId13"/>
    <p:sldId id="271" r:id="rId14"/>
    <p:sldId id="268" r:id="rId15"/>
    <p:sldId id="269" r:id="rId16"/>
    <p:sldId id="267" r:id="rId17"/>
  </p:sldIdLst>
  <p:sldSz cx="18288000" cy="10287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hUKczI33UIOPRs3mdc8vwjUMyy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7" autoAdjust="0"/>
    <p:restoredTop sz="94660"/>
  </p:normalViewPr>
  <p:slideViewPr>
    <p:cSldViewPr snapToGrid="0">
      <p:cViewPr varScale="1">
        <p:scale>
          <a:sx n="54" d="100"/>
          <a:sy n="54" d="100"/>
        </p:scale>
        <p:origin x="7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6-29T15:08:39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4456273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15902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84989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28349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577225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862866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188885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7" name="Google Shape;1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09340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4595236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307779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" name="Google Shape;16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7286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1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2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13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3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14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4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4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6" name="Google Shape;36;p15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5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5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1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2" name="Google Shape;52;p17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7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7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8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8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9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1"/>
          <p:cNvSpPr txBox="1">
            <a:spLocks noGrp="1"/>
          </p:cNvSpPr>
          <p:nvPr>
            <p:ph type="dt" idx="10"/>
          </p:nvPr>
        </p:nvSpPr>
        <p:spPr>
          <a:xfrm>
            <a:off x="6096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1"/>
          <p:cNvSpPr txBox="1">
            <a:spLocks noGrp="1"/>
          </p:cNvSpPr>
          <p:nvPr>
            <p:ph type="ftr" idx="11"/>
          </p:nvPr>
        </p:nvSpPr>
        <p:spPr>
          <a:xfrm>
            <a:off x="5943600" y="9639300"/>
            <a:ext cx="7086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298" y="223009"/>
            <a:ext cx="1308102" cy="1370891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alpha val="60000"/>
          </a:schemeClr>
        </a:solidFill>
        <a:effectLst/>
      </p:bgPr>
    </p:bg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"/>
          <p:cNvSpPr/>
          <p:nvPr/>
        </p:nvSpPr>
        <p:spPr>
          <a:xfrm>
            <a:off x="15659100" y="114300"/>
            <a:ext cx="2628900" cy="10515600"/>
          </a:xfrm>
          <a:prstGeom prst="rect">
            <a:avLst/>
          </a:prstGeom>
          <a:solidFill>
            <a:srgbClr val="F6F6E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1"/>
          <p:cNvSpPr/>
          <p:nvPr/>
        </p:nvSpPr>
        <p:spPr>
          <a:xfrm>
            <a:off x="16925778" y="1904460"/>
            <a:ext cx="47771" cy="838254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2" name="Google Shape;92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5851544" y="354999"/>
            <a:ext cx="2148469" cy="1298612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"/>
          <p:cNvSpPr/>
          <p:nvPr/>
        </p:nvSpPr>
        <p:spPr>
          <a:xfrm>
            <a:off x="25908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"/>
          <p:cNvSpPr txBox="1">
            <a:spLocks noGrp="1"/>
          </p:cNvSpPr>
          <p:nvPr>
            <p:ph type="sldNum" idx="12"/>
          </p:nvPr>
        </p:nvSpPr>
        <p:spPr>
          <a:xfrm>
            <a:off x="15240000" y="96393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  <p:pic>
        <p:nvPicPr>
          <p:cNvPr id="2050" name="Picture 2" descr="Indian Weavers: NBSE (Alternative), BoSEM (Additional) English">
            <a:extLst>
              <a:ext uri="{FF2B5EF4-FFF2-40B4-BE49-F238E27FC236}">
                <a16:creationId xmlns:a16="http://schemas.microsoft.com/office/drawing/2014/main" id="{41A8A74A-6C2F-A653-68FA-7C91B6CC6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3746" y="4971028"/>
            <a:ext cx="10205354" cy="531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2.2 INDIAN WEAVERS Activities">
            <a:extLst>
              <a:ext uri="{FF2B5EF4-FFF2-40B4-BE49-F238E27FC236}">
                <a16:creationId xmlns:a16="http://schemas.microsoft.com/office/drawing/2014/main" id="{04A7447A-CD81-E012-7DBD-D014577AB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3700" y="393210"/>
            <a:ext cx="7540091" cy="538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44C9A980-B88C-AB25-0AA9-30DB9768DD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294152"/>
            <a:ext cx="6501019" cy="3639459"/>
          </a:xfrm>
          <a:prstGeom prst="rect">
            <a:avLst/>
          </a:prstGeom>
        </p:spPr>
      </p:pic>
      <p:pic>
        <p:nvPicPr>
          <p:cNvPr id="2054" name="Picture 6" descr="CBSE Papers, Questions, Answers, MCQ ...: CBSE Class 7/8/9/10 - Reading  Comprehension - Unseen Poem-4 (#cbseNotes)">
            <a:extLst>
              <a:ext uri="{FF2B5EF4-FFF2-40B4-BE49-F238E27FC236}">
                <a16:creationId xmlns:a16="http://schemas.microsoft.com/office/drawing/2014/main" id="{94CA5A89-EE46-A0B7-F6A0-0792328FEE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160" b="16473"/>
          <a:stretch/>
        </p:blipFill>
        <p:spPr bwMode="auto">
          <a:xfrm>
            <a:off x="9271559" y="807249"/>
            <a:ext cx="6339768" cy="3428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6"/>
          <p:cNvSpPr/>
          <p:nvPr/>
        </p:nvSpPr>
        <p:spPr>
          <a:xfrm>
            <a:off x="7436419" y="925830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6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6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42" name="Google Shape;142;p6"/>
          <p:cNvSpPr txBox="1">
            <a:spLocks noGrp="1"/>
          </p:cNvSpPr>
          <p:nvPr>
            <p:ph type="ftr" idx="11"/>
          </p:nvPr>
        </p:nvSpPr>
        <p:spPr>
          <a:xfrm>
            <a:off x="53340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43" name="Google Shape;143;p6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10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4" name="Google Shape;144;p6"/>
          <p:cNvSpPr/>
          <p:nvPr/>
        </p:nvSpPr>
        <p:spPr>
          <a:xfrm>
            <a:off x="3810000" y="3086100"/>
            <a:ext cx="11844130" cy="2000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IN" sz="32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7872DAA8-FF95-8039-2EAF-9D02B1B49B66}"/>
                  </a:ext>
                </a:extLst>
              </p14:cNvPr>
              <p14:cNvContentPartPr/>
              <p14:nvPr/>
            </p14:nvContentPartPr>
            <p14:xfrm>
              <a:off x="10901182" y="3585847"/>
              <a:ext cx="360" cy="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7872DAA8-FF95-8039-2EAF-9D02B1B49B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892182" y="3577207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9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9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9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72" name="Google Shape;172;p9"/>
          <p:cNvSpPr txBox="1">
            <a:spLocks noGrp="1"/>
          </p:cNvSpPr>
          <p:nvPr>
            <p:ph type="ftr" idx="11"/>
          </p:nvPr>
        </p:nvSpPr>
        <p:spPr>
          <a:xfrm>
            <a:off x="6324600" y="95631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73" name="Google Shape;173;p9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11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74" name="Google Shape;174;p9"/>
          <p:cNvSpPr/>
          <p:nvPr/>
        </p:nvSpPr>
        <p:spPr>
          <a:xfrm>
            <a:off x="6650935" y="2838450"/>
            <a:ext cx="11844130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73725"/>
          </a:srgbClr>
        </a:solidFill>
        <a:effectLst/>
      </p:bgPr>
    </p:bg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3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12" name="Google Shape;112;p3"/>
          <p:cNvSpPr txBox="1">
            <a:spLocks noGrp="1"/>
          </p:cNvSpPr>
          <p:nvPr>
            <p:ph type="ftr" idx="11"/>
          </p:nvPr>
        </p:nvSpPr>
        <p:spPr>
          <a:xfrm>
            <a:off x="5638800" y="9639300"/>
            <a:ext cx="68580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13" name="Google Shape;113;p3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12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14" name="Google Shape;114;p3"/>
          <p:cNvSpPr/>
          <p:nvPr/>
        </p:nvSpPr>
        <p:spPr>
          <a:xfrm>
            <a:off x="3810000" y="308610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90C18-D276-FFED-DEE4-02A268B7495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2968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A72C3-32B6-C89A-162B-AAC3E14E67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14</a:t>
            </a:fld>
            <a:endParaRPr lang="en-US"/>
          </a:p>
        </p:txBody>
      </p:sp>
      <p:sp>
        <p:nvSpPr>
          <p:cNvPr id="5" name="Google Shape;179;p10">
            <a:extLst>
              <a:ext uri="{FF2B5EF4-FFF2-40B4-BE49-F238E27FC236}">
                <a16:creationId xmlns:a16="http://schemas.microsoft.com/office/drawing/2014/main" id="{CB06CECD-2C81-D517-0828-7A5A97D591FA}"/>
              </a:ext>
            </a:extLst>
          </p:cNvPr>
          <p:cNvSpPr/>
          <p:nvPr/>
        </p:nvSpPr>
        <p:spPr>
          <a:xfrm>
            <a:off x="0" y="9005773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976E033-D7C0-F1F6-C5BC-8ECB81CE4E24}"/>
              </a:ext>
            </a:extLst>
          </p:cNvPr>
          <p:cNvSpPr txBox="1"/>
          <p:nvPr/>
        </p:nvSpPr>
        <p:spPr>
          <a:xfrm>
            <a:off x="4429125" y="9331523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</p:spTree>
    <p:extLst>
      <p:ext uri="{BB962C8B-B14F-4D97-AF65-F5344CB8AC3E}">
        <p14:creationId xmlns:p14="http://schemas.microsoft.com/office/powerpoint/2010/main" val="16255824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51CB093-4CD4-4C68-3E6C-770F3975A4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34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A72C3-32B6-C89A-162B-AAC3E14E67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16</a:t>
            </a:fld>
            <a:endParaRPr lang="en-US"/>
          </a:p>
        </p:txBody>
      </p:sp>
      <p:sp>
        <p:nvSpPr>
          <p:cNvPr id="5" name="Google Shape;179;p10">
            <a:extLst>
              <a:ext uri="{FF2B5EF4-FFF2-40B4-BE49-F238E27FC236}">
                <a16:creationId xmlns:a16="http://schemas.microsoft.com/office/drawing/2014/main" id="{CB06CECD-2C81-D517-0828-7A5A97D591FA}"/>
              </a:ext>
            </a:extLst>
          </p:cNvPr>
          <p:cNvSpPr/>
          <p:nvPr/>
        </p:nvSpPr>
        <p:spPr>
          <a:xfrm>
            <a:off x="0" y="9005773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 descr="33,472 Thank You Stock Photos - Free &amp; Royalty-Free Stock ...">
            <a:extLst>
              <a:ext uri="{FF2B5EF4-FFF2-40B4-BE49-F238E27FC236}">
                <a16:creationId xmlns:a16="http://schemas.microsoft.com/office/drawing/2014/main" id="{E5837384-4E10-48E5-15D9-97C756B92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8863" y="1085849"/>
            <a:ext cx="13115925" cy="788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030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"/>
          <p:cNvSpPr/>
          <p:nvPr/>
        </p:nvSpPr>
        <p:spPr>
          <a:xfrm>
            <a:off x="0" y="9258300"/>
            <a:ext cx="10983600" cy="10356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7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7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52" name="Google Shape;152;p7"/>
          <p:cNvSpPr txBox="1">
            <a:spLocks noGrp="1"/>
          </p:cNvSpPr>
          <p:nvPr>
            <p:ph type="ftr" idx="11"/>
          </p:nvPr>
        </p:nvSpPr>
        <p:spPr>
          <a:xfrm>
            <a:off x="6400800" y="9639300"/>
            <a:ext cx="61722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53" name="Google Shape;153;p7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2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4" name="Google Shape;154;p7"/>
          <p:cNvSpPr/>
          <p:nvPr/>
        </p:nvSpPr>
        <p:spPr>
          <a:xfrm>
            <a:off x="3791157" y="3159549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ED0F8A-EB86-3109-4176-16558F373861}"/>
              </a:ext>
            </a:extLst>
          </p:cNvPr>
          <p:cNvSpPr txBox="1"/>
          <p:nvPr/>
        </p:nvSpPr>
        <p:spPr>
          <a:xfrm>
            <a:off x="4557712" y="1608772"/>
            <a:ext cx="861536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dirty="0"/>
          </a:p>
          <a:p>
            <a:endParaRPr lang="en-IN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26B9910-009E-A06C-5832-29DD7EFAA6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0520" y="1743075"/>
            <a:ext cx="15400167" cy="725787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2"/>
          <p:cNvSpPr/>
          <p:nvPr/>
        </p:nvSpPr>
        <p:spPr>
          <a:xfrm>
            <a:off x="7436419" y="9304020"/>
            <a:ext cx="108515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02" name="Google Shape;102;p2"/>
          <p:cNvSpPr txBox="1">
            <a:spLocks noGrp="1"/>
          </p:cNvSpPr>
          <p:nvPr>
            <p:ph type="ftr" idx="11"/>
          </p:nvPr>
        </p:nvSpPr>
        <p:spPr>
          <a:xfrm>
            <a:off x="4648200" y="9623048"/>
            <a:ext cx="75438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  <a:endParaRPr sz="1400" b="1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03" name="Google Shape;103;p2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3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289130-D67D-CF89-EA09-290B8CDA28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9939" y="813230"/>
            <a:ext cx="13437261" cy="801316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>
            <a:alpha val="46666"/>
          </a:srgbClr>
        </a:solidFill>
        <a:effectLst/>
      </p:bgPr>
    </p:bg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5"/>
          <p:cNvSpPr/>
          <p:nvPr/>
        </p:nvSpPr>
        <p:spPr>
          <a:xfrm>
            <a:off x="0" y="9258300"/>
            <a:ext cx="10983468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5"/>
          <p:cNvSpPr/>
          <p:nvPr/>
        </p:nvSpPr>
        <p:spPr>
          <a:xfrm>
            <a:off x="17630775" y="2476500"/>
            <a:ext cx="47625" cy="65532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5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32" name="Google Shape;132;p5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096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33" name="Google Shape;133;p5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4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34" name="Google Shape;134;p5"/>
          <p:cNvSpPr/>
          <p:nvPr/>
        </p:nvSpPr>
        <p:spPr>
          <a:xfrm>
            <a:off x="-2133601" y="-635258"/>
            <a:ext cx="24331969" cy="23390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E4F33F-F8B7-6AD4-16BC-07224872A378}"/>
              </a:ext>
            </a:extLst>
          </p:cNvPr>
          <p:cNvSpPr txBox="1"/>
          <p:nvPr/>
        </p:nvSpPr>
        <p:spPr>
          <a:xfrm>
            <a:off x="4320540" y="3049363"/>
            <a:ext cx="1216152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IN" sz="4800" dirty="0"/>
          </a:p>
          <a:p>
            <a:endParaRPr lang="en-IN" sz="48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5FDB6E-AD8B-DB34-0FB4-0CE37A90F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206" y="2137462"/>
            <a:ext cx="17339588" cy="499169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/>
          <p:nvPr/>
        </p:nvSpPr>
        <p:spPr>
          <a:xfrm>
            <a:off x="7284019" y="9251434"/>
            <a:ext cx="1100398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4"/>
          <p:cNvSpPr/>
          <p:nvPr/>
        </p:nvSpPr>
        <p:spPr>
          <a:xfrm flipH="1">
            <a:off x="847725" y="2324100"/>
            <a:ext cx="66675" cy="716280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4"/>
          <p:cNvSpPr txBox="1">
            <a:spLocks noGrp="1"/>
          </p:cNvSpPr>
          <p:nvPr>
            <p:ph type="dt" idx="10"/>
          </p:nvPr>
        </p:nvSpPr>
        <p:spPr>
          <a:xfrm>
            <a:off x="451934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22" name="Google Shape;122;p4"/>
          <p:cNvSpPr txBox="1">
            <a:spLocks noGrp="1"/>
          </p:cNvSpPr>
          <p:nvPr>
            <p:ph type="ftr" idx="11"/>
          </p:nvPr>
        </p:nvSpPr>
        <p:spPr>
          <a:xfrm>
            <a:off x="5486400" y="9639300"/>
            <a:ext cx="7620000" cy="321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23" name="Google Shape;123;p4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5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24" name="Google Shape;124;p4"/>
          <p:cNvSpPr/>
          <p:nvPr/>
        </p:nvSpPr>
        <p:spPr>
          <a:xfrm>
            <a:off x="-1319716" y="-415260"/>
            <a:ext cx="11844130" cy="27699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8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      </a:t>
            </a:r>
            <a:endParaRPr sz="4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 i="0" u="none" strike="noStrike" cap="none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3200" b="1" i="0" u="none" strike="noStrike" cap="none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</a:br>
            <a:endParaRPr sz="18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CA016D-04C4-1C9A-966D-F2C110F93F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02657" y="1972534"/>
            <a:ext cx="16633391" cy="42568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CAD986-E692-0D4F-ED4F-CE1A171607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101411-2712-2740-FB05-E45AF95FF5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24949"/>
            <a:ext cx="18188571" cy="460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421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BA72C3-32B6-C89A-162B-AAC3E14E677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5" name="Google Shape;179;p10">
            <a:extLst>
              <a:ext uri="{FF2B5EF4-FFF2-40B4-BE49-F238E27FC236}">
                <a16:creationId xmlns:a16="http://schemas.microsoft.com/office/drawing/2014/main" id="{CB06CECD-2C81-D517-0828-7A5A97D591FA}"/>
              </a:ext>
            </a:extLst>
          </p:cNvPr>
          <p:cNvSpPr/>
          <p:nvPr/>
        </p:nvSpPr>
        <p:spPr>
          <a:xfrm>
            <a:off x="0" y="9005773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102C47-19A0-CCB2-B97B-A0DD759C7E58}"/>
              </a:ext>
            </a:extLst>
          </p:cNvPr>
          <p:cNvSpPr txBox="1"/>
          <p:nvPr/>
        </p:nvSpPr>
        <p:spPr>
          <a:xfrm>
            <a:off x="4572000" y="9369667"/>
            <a:ext cx="914400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7B10F0A-0CC4-B103-4B4E-9FBE2AA6A0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2271" y="1817286"/>
            <a:ext cx="14328406" cy="6198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217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10"/>
          <p:cNvSpPr/>
          <p:nvPr/>
        </p:nvSpPr>
        <p:spPr>
          <a:xfrm>
            <a:off x="0" y="9005773"/>
            <a:ext cx="18288001" cy="1035566"/>
          </a:xfrm>
          <a:prstGeom prst="rect">
            <a:avLst/>
          </a:prstGeom>
          <a:solidFill>
            <a:srgbClr val="FFDE5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10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10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82" name="Google Shape;182;p10"/>
          <p:cNvSpPr txBox="1">
            <a:spLocks noGrp="1"/>
          </p:cNvSpPr>
          <p:nvPr>
            <p:ph type="ftr" idx="11"/>
          </p:nvPr>
        </p:nvSpPr>
        <p:spPr>
          <a:xfrm>
            <a:off x="6124575" y="937883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pic>
        <p:nvPicPr>
          <p:cNvPr id="3074" name="Picture 2" descr="Thank You Images – Browse 260,522 Stock Photos, Vectors, and ...">
            <a:extLst>
              <a:ext uri="{FF2B5EF4-FFF2-40B4-BE49-F238E27FC236}">
                <a16:creationId xmlns:a16="http://schemas.microsoft.com/office/drawing/2014/main" id="{E59F91FF-5856-508D-A7F5-0E56C4474A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918" y="1104900"/>
            <a:ext cx="11415713" cy="6242300"/>
          </a:xfrm>
          <a:prstGeom prst="rect">
            <a:avLst/>
          </a:prstGeom>
          <a:noFill/>
          <a:ln w="76200" cap="flat" cmpd="sng" algn="ctr">
            <a:solidFill>
              <a:srgbClr val="00B050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</p:pic>
      <p:sp>
        <p:nvSpPr>
          <p:cNvPr id="183" name="Google Shape;183;p10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8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F6ED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8"/>
          <p:cNvSpPr/>
          <p:nvPr/>
        </p:nvSpPr>
        <p:spPr>
          <a:xfrm>
            <a:off x="0" y="9258300"/>
            <a:ext cx="18288001" cy="103556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8"/>
          <p:cNvSpPr/>
          <p:nvPr/>
        </p:nvSpPr>
        <p:spPr>
          <a:xfrm>
            <a:off x="741448" y="2838450"/>
            <a:ext cx="47625" cy="6419850"/>
          </a:xfrm>
          <a:prstGeom prst="rect">
            <a:avLst/>
          </a:prstGeom>
          <a:solidFill>
            <a:srgbClr val="5F836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8"/>
          <p:cNvSpPr txBox="1">
            <a:spLocks noGrp="1"/>
          </p:cNvSpPr>
          <p:nvPr>
            <p:ph type="dt" idx="10"/>
          </p:nvPr>
        </p:nvSpPr>
        <p:spPr>
          <a:xfrm>
            <a:off x="3810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</p:txBody>
      </p:sp>
      <p:sp>
        <p:nvSpPr>
          <p:cNvPr id="162" name="Google Shape;162;p8"/>
          <p:cNvSpPr txBox="1">
            <a:spLocks noGrp="1"/>
          </p:cNvSpPr>
          <p:nvPr>
            <p:ph type="ftr" idx="11"/>
          </p:nvPr>
        </p:nvSpPr>
        <p:spPr>
          <a:xfrm>
            <a:off x="6324600" y="9639300"/>
            <a:ext cx="6248400" cy="397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Nithya Prakash /FACULTY/English/SNSACD</a:t>
            </a:r>
          </a:p>
        </p:txBody>
      </p:sp>
      <p:sp>
        <p:nvSpPr>
          <p:cNvPr id="163" name="Google Shape;163;p8"/>
          <p:cNvSpPr txBox="1">
            <a:spLocks noGrp="1"/>
          </p:cNvSpPr>
          <p:nvPr>
            <p:ph type="sldNum" idx="12"/>
          </p:nvPr>
        </p:nvSpPr>
        <p:spPr>
          <a:xfrm>
            <a:off x="15697200" y="959352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9</a:t>
            </a:fld>
            <a:r>
              <a:rPr lang="en-US" sz="14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/10</a:t>
            </a:r>
            <a:endParaRPr sz="14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896</TotalTime>
  <Words>121</Words>
  <Application>Microsoft Office PowerPoint</Application>
  <PresentationFormat>Custom</PresentationFormat>
  <Paragraphs>55</Paragraphs>
  <Slides>16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NITHYA SNSACD</cp:lastModifiedBy>
  <cp:revision>7</cp:revision>
  <dcterms:created xsi:type="dcterms:W3CDTF">2006-08-16T00:00:00Z</dcterms:created>
  <dcterms:modified xsi:type="dcterms:W3CDTF">2024-01-04T13:19:20Z</dcterms:modified>
</cp:coreProperties>
</file>